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78" r:id="rId2"/>
    <p:sldId id="283" r:id="rId3"/>
    <p:sldId id="282" r:id="rId4"/>
    <p:sldId id="281" r:id="rId5"/>
    <p:sldId id="285" r:id="rId6"/>
    <p:sldId id="284" r:id="rId7"/>
    <p:sldId id="275" r:id="rId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87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6EABD14-9F47-4BFE-9241-1780C8EA2FC8}" type="datetimeFigureOut">
              <a:rPr lang="en-US" smtClean="0"/>
              <a:t>5/6/2018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F4DF021-36FB-4061-ACE8-A0990A24A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560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D61F-57A5-4807-9C57-A6EFC46CF2E2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627C8-718A-4C1F-82E1-9DFF76F61F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572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D61F-57A5-4807-9C57-A6EFC46CF2E2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627C8-718A-4C1F-82E1-9DFF76F61F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583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D61F-57A5-4807-9C57-A6EFC46CF2E2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627C8-718A-4C1F-82E1-9DFF76F61F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403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D61F-57A5-4807-9C57-A6EFC46CF2E2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627C8-718A-4C1F-82E1-9DFF76F61F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60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D61F-57A5-4807-9C57-A6EFC46CF2E2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627C8-718A-4C1F-82E1-9DFF76F61F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962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D61F-57A5-4807-9C57-A6EFC46CF2E2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627C8-718A-4C1F-82E1-9DFF76F61F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419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D61F-57A5-4807-9C57-A6EFC46CF2E2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627C8-718A-4C1F-82E1-9DFF76F61F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4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D61F-57A5-4807-9C57-A6EFC46CF2E2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627C8-718A-4C1F-82E1-9DFF76F61F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772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D61F-57A5-4807-9C57-A6EFC46CF2E2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627C8-718A-4C1F-82E1-9DFF76F61F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926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D61F-57A5-4807-9C57-A6EFC46CF2E2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627C8-718A-4C1F-82E1-9DFF76F61F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346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D61F-57A5-4807-9C57-A6EFC46CF2E2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627C8-718A-4C1F-82E1-9DFF76F61F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57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FD61F-57A5-4807-9C57-A6EFC46CF2E2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627C8-718A-4C1F-82E1-9DFF76F61F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892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youtu.be/Ayr7pXFpALs" TargetMode="Externa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PQwO9UUrMI&amp;sns=e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63745" y="2369654"/>
            <a:ext cx="3660559" cy="566738"/>
          </a:xfrm>
        </p:spPr>
        <p:txBody>
          <a:bodyPr>
            <a:normAutofit/>
          </a:bodyPr>
          <a:lstStyle/>
          <a:p>
            <a:pPr algn="ctr"/>
            <a:r>
              <a:rPr lang="en-US" sz="2700" dirty="0"/>
              <a:t> </a:t>
            </a:r>
            <a:r>
              <a:rPr lang="en-US" sz="1600" dirty="0"/>
              <a:t>(www.AMACFoundation.org)</a:t>
            </a:r>
          </a:p>
        </p:txBody>
      </p:sp>
      <p:pic>
        <p:nvPicPr>
          <p:cNvPr id="1026" name="Picture 2" descr="G:\Current Working Files\Current Working Files\Current Working 01-24-2017\Foundation Files - 01-24-2017\logo\AMAC-foundation-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95798"/>
            <a:ext cx="2787650" cy="97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3EAC616-2A22-4768-9E50-61EF029A2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741" y="1544907"/>
            <a:ext cx="1438275" cy="723900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1609DBAC-3A6C-4B0C-97FD-2FEDD091C8E2}"/>
              </a:ext>
            </a:extLst>
          </p:cNvPr>
          <p:cNvSpPr txBox="1">
            <a:spLocks/>
          </p:cNvSpPr>
          <p:nvPr/>
        </p:nvSpPr>
        <p:spPr>
          <a:xfrm>
            <a:off x="4546600" y="2330654"/>
            <a:ext cx="3660559" cy="566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700" dirty="0"/>
              <a:t> </a:t>
            </a:r>
            <a:r>
              <a:rPr lang="en-US" sz="1600" dirty="0"/>
              <a:t>(www. www.vitas.com)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B99B3B-1ABD-46D6-A783-8E237FE287B8}"/>
              </a:ext>
            </a:extLst>
          </p:cNvPr>
          <p:cNvSpPr txBox="1"/>
          <p:nvPr/>
        </p:nvSpPr>
        <p:spPr>
          <a:xfrm>
            <a:off x="1447800" y="3581400"/>
            <a:ext cx="62484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Today’s Seminar:</a:t>
            </a:r>
          </a:p>
          <a:p>
            <a:pPr algn="ctr"/>
            <a:endParaRPr lang="en-US" dirty="0"/>
          </a:p>
          <a:p>
            <a:pPr algn="ctr"/>
            <a:r>
              <a:rPr lang="en-US" sz="3600" dirty="0"/>
              <a:t>“Caring for the Caregiver”</a:t>
            </a:r>
          </a:p>
        </p:txBody>
      </p:sp>
    </p:spTree>
    <p:extLst>
      <p:ext uri="{BB962C8B-B14F-4D97-AF65-F5344CB8AC3E}">
        <p14:creationId xmlns:p14="http://schemas.microsoft.com/office/powerpoint/2010/main" val="2447596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63745" y="2369654"/>
            <a:ext cx="3660559" cy="566738"/>
          </a:xfrm>
        </p:spPr>
        <p:txBody>
          <a:bodyPr>
            <a:normAutofit/>
          </a:bodyPr>
          <a:lstStyle/>
          <a:p>
            <a:pPr algn="ctr"/>
            <a:r>
              <a:rPr lang="en-US" sz="2700" dirty="0"/>
              <a:t> </a:t>
            </a:r>
            <a:r>
              <a:rPr lang="en-US" sz="1600" dirty="0"/>
              <a:t>(www.AMACFoundation.org)</a:t>
            </a:r>
          </a:p>
        </p:txBody>
      </p:sp>
      <p:pic>
        <p:nvPicPr>
          <p:cNvPr id="1026" name="Picture 2" descr="G:\Current Working Files\Current Working Files\Current Working 01-24-2017\Foundation Files - 01-24-2017\logo\AMAC-foundation-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95798"/>
            <a:ext cx="2787650" cy="97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3EAC616-2A22-4768-9E50-61EF029A2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741" y="1544907"/>
            <a:ext cx="1438275" cy="723900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1609DBAC-3A6C-4B0C-97FD-2FEDD091C8E2}"/>
              </a:ext>
            </a:extLst>
          </p:cNvPr>
          <p:cNvSpPr txBox="1">
            <a:spLocks/>
          </p:cNvSpPr>
          <p:nvPr/>
        </p:nvSpPr>
        <p:spPr>
          <a:xfrm>
            <a:off x="4546600" y="2330654"/>
            <a:ext cx="3660559" cy="566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700" dirty="0"/>
              <a:t> </a:t>
            </a:r>
            <a:r>
              <a:rPr lang="en-US" sz="1600" dirty="0"/>
              <a:t>(www. www.vitas.com)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B99B3B-1ABD-46D6-A783-8E237FE287B8}"/>
              </a:ext>
            </a:extLst>
          </p:cNvPr>
          <p:cNvSpPr txBox="1"/>
          <p:nvPr/>
        </p:nvSpPr>
        <p:spPr>
          <a:xfrm>
            <a:off x="1447800" y="3581400"/>
            <a:ext cx="6248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First, A Word From </a:t>
            </a:r>
          </a:p>
          <a:p>
            <a:pPr algn="ctr"/>
            <a:r>
              <a:rPr lang="en-US" sz="4000" dirty="0"/>
              <a:t>Your Sponsors…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14973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CD0610-7304-4B95-92B0-6B16DF207CEA}"/>
              </a:ext>
            </a:extLst>
          </p:cNvPr>
          <p:cNvSpPr/>
          <p:nvPr/>
        </p:nvSpPr>
        <p:spPr>
          <a:xfrm>
            <a:off x="3047896" y="5791200"/>
            <a:ext cx="3048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hlinkClick r:id="rId2"/>
              </a:rPr>
              <a:t>https://youtu.be/Ayr7pXFpALs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72950A-FEEC-4748-BA3C-1F56B9B05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4" y="990600"/>
            <a:ext cx="809625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624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EAC616-2A22-4768-9E50-61EF029A2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7462" y="1606754"/>
            <a:ext cx="1438275" cy="723900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1609DBAC-3A6C-4B0C-97FD-2FEDD091C8E2}"/>
              </a:ext>
            </a:extLst>
          </p:cNvPr>
          <p:cNvSpPr txBox="1">
            <a:spLocks/>
          </p:cNvSpPr>
          <p:nvPr/>
        </p:nvSpPr>
        <p:spPr>
          <a:xfrm>
            <a:off x="2716319" y="2330654"/>
            <a:ext cx="3660559" cy="566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700" dirty="0"/>
              <a:t> </a:t>
            </a:r>
            <a:r>
              <a:rPr lang="en-US" sz="1600" dirty="0"/>
              <a:t>(www.vitas.com)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17CB2D-68D4-4296-8264-9C0A9BC998EE}"/>
              </a:ext>
            </a:extLst>
          </p:cNvPr>
          <p:cNvSpPr/>
          <p:nvPr/>
        </p:nvSpPr>
        <p:spPr>
          <a:xfrm>
            <a:off x="2514600" y="532311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u="sng" dirty="0">
                <a:hlinkClick r:id="rId3"/>
              </a:rPr>
              <a:t>https://www.youtube.com/watch?v=oPQwO9UUrMI&amp;sns=em</a:t>
            </a:r>
            <a:endParaRPr lang="en-US" dirty="0"/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725925-E6FB-4B3E-82EA-791A7E2E55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737" y="649492"/>
            <a:ext cx="8010525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243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Current Working Files\Current Working Files\Current Working 01-24-2017\Foundation Files - 01-24-2017\logo\AMAC-foundation-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199" y="457200"/>
            <a:ext cx="2787650" cy="97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3EAC616-2A22-4768-9E50-61EF029A2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741" y="706309"/>
            <a:ext cx="1438275" cy="723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B99B3B-1ABD-46D6-A783-8E237FE287B8}"/>
              </a:ext>
            </a:extLst>
          </p:cNvPr>
          <p:cNvSpPr txBox="1"/>
          <p:nvPr/>
        </p:nvSpPr>
        <p:spPr>
          <a:xfrm>
            <a:off x="1579738" y="1524000"/>
            <a:ext cx="624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 sz="3600" dirty="0"/>
              <a:t>Some Statistics…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71DA7C0-4143-40C9-B586-BB0372099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738" y="2890033"/>
            <a:ext cx="5486400" cy="3637091"/>
          </a:xfrm>
        </p:spPr>
        <p:txBody>
          <a:bodyPr>
            <a:normAutofit fontScale="90000"/>
          </a:bodyPr>
          <a:lstStyle/>
          <a:p>
            <a:r>
              <a:rPr lang="en-US" dirty="0"/>
              <a:t>More than ¼ of American adults have been Caregivers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Male/Female ratio: 44%/56%</a:t>
            </a:r>
            <a:br>
              <a:rPr lang="en-US" dirty="0"/>
            </a:br>
            <a:br>
              <a:rPr lang="en-US" dirty="0"/>
            </a:br>
            <a:r>
              <a:rPr lang="en-US" dirty="0"/>
              <a:t>Over half of Caregivers are between ages of 35 &amp; 64</a:t>
            </a:r>
            <a:br>
              <a:rPr lang="en-US" dirty="0"/>
            </a:br>
            <a:br>
              <a:rPr lang="en-US" dirty="0"/>
            </a:br>
            <a:r>
              <a:rPr lang="en-US" dirty="0"/>
              <a:t>Half of those over 85 need care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By 2025, well over 50 million Americans will be in need of care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1257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Current Working Files\Current Working Files\Current Working 01-24-2017\Foundation Files - 01-24-2017\logo\AMAC-foundation-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199" y="457200"/>
            <a:ext cx="2787650" cy="97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3EAC616-2A22-4768-9E50-61EF029A2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741" y="706309"/>
            <a:ext cx="1438275" cy="723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B99B3B-1ABD-46D6-A783-8E237FE287B8}"/>
              </a:ext>
            </a:extLst>
          </p:cNvPr>
          <p:cNvSpPr txBox="1"/>
          <p:nvPr/>
        </p:nvSpPr>
        <p:spPr>
          <a:xfrm>
            <a:off x="1579738" y="1698456"/>
            <a:ext cx="624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 sz="3600" dirty="0"/>
              <a:t>“Caring for the Caregiver”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71DA7C0-4143-40C9-B586-BB0372099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738" y="2890033"/>
            <a:ext cx="5486400" cy="3637091"/>
          </a:xfrm>
        </p:spPr>
        <p:txBody>
          <a:bodyPr>
            <a:normAutofit fontScale="90000"/>
          </a:bodyPr>
          <a:lstStyle/>
          <a:p>
            <a:r>
              <a:rPr lang="en-US" dirty="0"/>
              <a:t>What we’ll cover today:</a:t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Part 1 – Introduction, Roles, Caregiver Bill of Rights, Coping with the challenges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Part 2 – Stress: Responses and Remedies; Avoiding Burnout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Part 3 – Senior Safety</a:t>
            </a:r>
            <a:br>
              <a:rPr lang="en-US" dirty="0"/>
            </a:br>
            <a:br>
              <a:rPr lang="en-US" dirty="0"/>
            </a:br>
            <a:r>
              <a:rPr lang="en-US" dirty="0"/>
              <a:t>Part 4 – Wrap-up and Concluding Remarks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847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31746" name="Picture 2" descr="http://theseries56.com/wp-content/uploads/2011/07/thankyo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2438400"/>
            <a:ext cx="5610225" cy="2950000"/>
          </a:xfrm>
          <a:prstGeom prst="rect">
            <a:avLst/>
          </a:prstGeom>
          <a:noFill/>
        </p:spPr>
      </p:pic>
      <p:pic>
        <p:nvPicPr>
          <p:cNvPr id="11266" name="Picture 2" descr="G:\Current Working Files\Current Working Files\Current Working 01-24-2017\Foundation Files - 01-24-2017\logo\AF-logo-web-510p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637" y="609600"/>
            <a:ext cx="4857750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626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989</TotalTime>
  <Words>110</Words>
  <Application>Microsoft Office PowerPoint</Application>
  <PresentationFormat>On-screen Show (4:3)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 (www.AMACFoundation.org)</vt:lpstr>
      <vt:lpstr> (www.AMACFoundation.org)</vt:lpstr>
      <vt:lpstr>PowerPoint Presentation</vt:lpstr>
      <vt:lpstr>PowerPoint Presentation</vt:lpstr>
      <vt:lpstr>More than ¼ of American adults have been Caregivers  Male/Female ratio: 44%/56%  Over half of Caregivers are between ages of 35 &amp; 64  Half of those over 85 need care  By 2025, well over 50 million Americans will be in need of care     </vt:lpstr>
      <vt:lpstr>What we’ll cover today:   Part 1 – Introduction, Roles, Caregiver Bill of Rights, Coping with the challenges  Part 2 – Stress: Responses and Remedies; Avoiding Burnout  Part 3 – Senior Safety  Part 4 – Wrap-up and Concluding Remarks  </vt:lpstr>
      <vt:lpstr> 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AMAC Foundation</dc:title>
  <dc:creator>Gerry Hafer</dc:creator>
  <cp:lastModifiedBy>Gerry Hafer</cp:lastModifiedBy>
  <cp:revision>36</cp:revision>
  <cp:lastPrinted>2017-01-24T14:23:30Z</cp:lastPrinted>
  <dcterms:created xsi:type="dcterms:W3CDTF">2015-01-13T13:17:19Z</dcterms:created>
  <dcterms:modified xsi:type="dcterms:W3CDTF">2018-05-06T21:15:38Z</dcterms:modified>
</cp:coreProperties>
</file>